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4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81" d="100"/>
          <a:sy n="81" d="100"/>
        </p:scale>
        <p:origin x="562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02EB204-4B5D-4A28-A2EE-3626DEC456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183D675-C725-4887-BAAD-CBC6A8710A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0771D1D-3D2A-4CDB-A568-060E71944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464A7-AD94-4799-8ACD-D3DCA5964AD1}" type="datetimeFigureOut">
              <a:rPr lang="zh-TW" altLang="en-US" smtClean="0"/>
              <a:t>2024/9/11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1B52510-BE63-4CEA-8492-BA309B0C7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0AF033E-9770-4653-A1D0-8D5BFE418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3E77-E679-4189-879F-35F3ECF97C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1693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5F0337-7701-4680-A245-706294EB3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26C998C-E676-48BA-80AF-B9621FE6B3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9C47C8D-9E79-43FD-B73D-D139D983A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464A7-AD94-4799-8ACD-D3DCA5964AD1}" type="datetimeFigureOut">
              <a:rPr lang="zh-TW" altLang="en-US" smtClean="0"/>
              <a:t>2024/9/11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D62A56D-68BB-4040-A9C0-BBF3C1987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4C82E1B-C58A-4D21-976A-87326A48A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3E77-E679-4189-879F-35F3ECF97C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5788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4B4AA430-3F94-4DE1-88DA-E9E24E8577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F7DA0B2-50B4-40BC-9BAE-2BE8B7154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D409C13-766B-4E82-A360-7FE6A8D13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464A7-AD94-4799-8ACD-D3DCA5964AD1}" type="datetimeFigureOut">
              <a:rPr lang="zh-TW" altLang="en-US" smtClean="0"/>
              <a:t>2024/9/11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8AA8D5D-F24C-45F6-9D35-2E5EC21DE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C3850DC-45B1-4952-987C-2BFCAA5C4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3E77-E679-4189-879F-35F3ECF97C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2692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8EC5C7B-4D1C-4C1F-A5D7-2530B9A09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A304628-3A5F-45D6-9A90-AFDE73C88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7BC7182-8C28-4E8A-AE61-383EA230A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464A7-AD94-4799-8ACD-D3DCA5964AD1}" type="datetimeFigureOut">
              <a:rPr lang="zh-TW" altLang="en-US" smtClean="0"/>
              <a:t>2024/9/11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45AA26D-A527-4DD5-9FF8-C9B8893C0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12E7FA8-E4FD-4CFE-A8A6-961671FCC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3E77-E679-4189-879F-35F3ECF97C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825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B422356-06D3-4DDB-81E0-55702B83D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E9594E2-2463-47F9-A3A4-B174B153BF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E41D942-8B3F-4D73-BCA7-AD45254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464A7-AD94-4799-8ACD-D3DCA5964AD1}" type="datetimeFigureOut">
              <a:rPr lang="zh-TW" altLang="en-US" smtClean="0"/>
              <a:t>2024/9/11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1151F99-3245-45B5-8359-5DD2F13A3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407D9DD-1AFB-43E1-826B-51AC36024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3E77-E679-4189-879F-35F3ECF97C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177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6C49852-ABB1-4CBC-BA32-5671A901B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AF1A4EA-1348-4B4A-88EB-9EEB359863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8EB12D9-C491-485C-8A64-88DB5179CA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F31D8A7-C35D-4CAA-B5E5-E04FB8406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464A7-AD94-4799-8ACD-D3DCA5964AD1}" type="datetimeFigureOut">
              <a:rPr lang="zh-TW" altLang="en-US" smtClean="0"/>
              <a:t>2024/9/11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2ADBCED-820F-4636-94D4-2A642A21F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BA2EB67-C352-4BEC-BA22-76C86D3C5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3E77-E679-4189-879F-35F3ECF97C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1594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B6FACCA-BB82-4E66-831B-6FB4FD256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28D7AB5-8422-4C38-B5F4-77FAC9AF64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5FFB521-EAE3-401C-9515-C19B491EEA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7BF2EA68-79E2-410D-9732-FE0C530D36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DCAE3D65-A1E3-456B-8C87-017936F3EB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8F2A45B8-089B-43AB-830A-BE5A75184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464A7-AD94-4799-8ACD-D3DCA5964AD1}" type="datetimeFigureOut">
              <a:rPr lang="zh-TW" altLang="en-US" smtClean="0"/>
              <a:t>2024/9/11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816814E7-DB63-456A-8AD7-3FBD4ED7A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89B30D0-9822-4645-AED6-FE0FE9BD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3E77-E679-4189-879F-35F3ECF97C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5251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57DB04E-8BC4-48AE-AACA-EC2B42A49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35813C3C-68FA-4DFA-AAE5-7CAC1CE6D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464A7-AD94-4799-8ACD-D3DCA5964AD1}" type="datetimeFigureOut">
              <a:rPr lang="zh-TW" altLang="en-US" smtClean="0"/>
              <a:t>2024/9/11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3277220-0B6B-4134-9569-D263CA7BA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A87384B9-5E24-445B-8023-136F17A56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3E77-E679-4189-879F-35F3ECF97C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3075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74F6A928-A2C7-4DEF-B9B6-07C0F58BE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464A7-AD94-4799-8ACD-D3DCA5964AD1}" type="datetimeFigureOut">
              <a:rPr lang="zh-TW" altLang="en-US" smtClean="0"/>
              <a:t>2024/9/11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7CE817E-5060-459B-BB3A-EE589790D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13A88D3-C052-4389-ACCC-4B2184D41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3E77-E679-4189-879F-35F3ECF97C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557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E64DEDF-1045-41B3-A374-C81FDFE31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7A70BA1-7649-4848-AB3F-594DA003A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00F28A7-5E6A-4227-8F83-E82A78E514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EA55703-2364-4BE7-AE53-A7913E292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464A7-AD94-4799-8ACD-D3DCA5964AD1}" type="datetimeFigureOut">
              <a:rPr lang="zh-TW" altLang="en-US" smtClean="0"/>
              <a:t>2024/9/11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D553196-1569-4052-A599-C0AE4326D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3A6D0FF-DF2F-4CCB-8F43-D3D281C89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3E77-E679-4189-879F-35F3ECF97C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7769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B07BF82-847B-4CB9-A7DD-6B4CB2B90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13737552-AAC5-43D3-B24B-945E0B1B9D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52AE2EF-363C-4545-AE34-E461CA178C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E1C7A73-C20D-4451-A6B4-039599305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464A7-AD94-4799-8ACD-D3DCA5964AD1}" type="datetimeFigureOut">
              <a:rPr lang="zh-TW" altLang="en-US" smtClean="0"/>
              <a:t>2024/9/11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43A47FD-291E-4D91-B5A7-58B82A0B5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DB62B69-92AD-4427-B066-697998913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3E77-E679-4189-879F-35F3ECF97C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7871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315BCBE2-4FC6-421F-8256-1AAFF63D0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7215E92-9E73-4B56-A76D-065DD39FA0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9B9BC4C-D5E9-46F6-8483-9FC25C6819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464A7-AD94-4799-8ACD-D3DCA5964AD1}" type="datetimeFigureOut">
              <a:rPr lang="zh-TW" altLang="en-US" smtClean="0"/>
              <a:t>2024/9/11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A739468-CE71-4979-B094-92BA3A4743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A340EA6-8652-4734-A594-AD1CFEC922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B3E77-E679-4189-879F-35F3ECF97C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2654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6B554A49-53AB-4021-8200-2FBA1FA6A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r>
              <a:rPr lang="en-US" altLang="en-US" dirty="0"/>
              <a:t>Edge Computing System Model</a:t>
            </a:r>
            <a:endParaRPr lang="en-IN" altLang="en-US" dirty="0"/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90B948E1-0849-42BE-B170-8721608A8B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76480"/>
            <a:ext cx="9973236" cy="4525963"/>
          </a:xfrm>
        </p:spPr>
        <p:txBody>
          <a:bodyPr>
            <a:normAutofit/>
          </a:bodyPr>
          <a:lstStyle/>
          <a:p>
            <a:pPr algn="just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Nowadays, edge computing has been incorporated into the mobile cellular network (e.g.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5G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called multi-access edge computing (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MEC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by having an edge server (ES) collocated with one or more base stations (BSs</a:t>
            </a:r>
            <a:r>
              <a:rPr lang="en-US" altLang="zh-TW" sz="1800" dirty="0"/>
              <a:t>) or with radio access networks (</a:t>
            </a:r>
            <a:r>
              <a:rPr lang="en-US" altLang="zh-TW" sz="1800" dirty="0" err="1"/>
              <a:t>RANs</a:t>
            </a:r>
            <a:r>
              <a:rPr lang="en-US" altLang="zh-TW" sz="1800" dirty="0"/>
              <a:t>).</a:t>
            </a:r>
          </a:p>
          <a:p>
            <a:pPr algn="just"/>
            <a:r>
              <a:rPr lang="en-US" altLang="zh-TW" sz="1800" dirty="0"/>
              <a:t>The system is decomposed into a number of wireless coverage areas, each of which is deployed with a based station (BS) to provide wireless connectivity to the clients visiting the area. </a:t>
            </a:r>
            <a:endParaRPr lang="zh-TW" altLang="zh-TW" sz="1800" dirty="0"/>
          </a:p>
          <a:p>
            <a:pPr algn="just"/>
            <a:r>
              <a:rPr lang="en-US" altLang="zh-TW" sz="1800" dirty="0"/>
              <a:t>A BS is also equipped (or collocated) with an edge server (ES) to form an edge computing site which processes or forwards the data services from the clients. </a:t>
            </a:r>
            <a:endParaRPr lang="zh-TW" altLang="zh-TW" sz="1800" dirty="0"/>
          </a:p>
          <a:p>
            <a:pPr algn="just"/>
            <a:r>
              <a:rPr lang="en-US" altLang="zh-TW" sz="1800" dirty="0" err="1"/>
              <a:t>ESs</a:t>
            </a:r>
            <a:r>
              <a:rPr lang="en-US" altLang="zh-TW" sz="1800" dirty="0"/>
              <a:t> are connected with each other by a dedicated wide area network (WAN).</a:t>
            </a:r>
            <a:endParaRPr lang="zh-TW" altLang="zh-TW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147814-B748-4CD3-9D12-65844F0B2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0D92D0-7BB0-4975-B8AC-30F7560C007B}" type="slidenum">
              <a:rPr lang="zh-TW" altLang="en-US" smtClean="0"/>
              <a:pPr>
                <a:defRPr/>
              </a:pPr>
              <a:t>1</a:t>
            </a:fld>
            <a:endParaRPr lang="zh-TW" altLang="en-US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0D67802B-CB50-4270-89D6-2C2A12E5D261}"/>
              </a:ext>
            </a:extLst>
          </p:cNvPr>
          <p:cNvSpPr/>
          <p:nvPr/>
        </p:nvSpPr>
        <p:spPr>
          <a:xfrm>
            <a:off x="3810000" y="-2711450"/>
            <a:ext cx="4572000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kern="0" dirty="0">
                <a:latin typeface="Cambria" panose="02040503050406030204" pitchFamily="18" charset="0"/>
                <a:ea typeface="ArialUnicodeMS"/>
                <a:cs typeface="Times New Roman" panose="02020603050405020304" pitchFamily="18" charset="0"/>
              </a:rPr>
              <a:t>. </a:t>
            </a:r>
            <a:endParaRPr lang="en-US" dirty="0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BEAA2AF4-5AD9-4607-B034-768FF82F352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5744" y="3818965"/>
            <a:ext cx="6849073" cy="362725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141</Words>
  <Application>Microsoft Office PowerPoint</Application>
  <PresentationFormat>寬螢幕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Times New Roman</vt:lpstr>
      <vt:lpstr>Office 佈景主題</vt:lpstr>
      <vt:lpstr>Edge Computing System Model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Edge Computing System Model</dc:title>
  <dc:creator>Jenn-Wei Lin</dc:creator>
  <cp:lastModifiedBy>Jenn-Wei Lin</cp:lastModifiedBy>
  <cp:revision>3</cp:revision>
  <dcterms:created xsi:type="dcterms:W3CDTF">2024-09-11T07:45:36Z</dcterms:created>
  <dcterms:modified xsi:type="dcterms:W3CDTF">2024-09-11T07:59:42Z</dcterms:modified>
</cp:coreProperties>
</file>